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CB5994-7CA7-4367-899B-63E8E828BA3D}" type="datetimeFigureOut">
              <a:rPr lang="ru-RU" smtClean="0"/>
              <a:pPr/>
              <a:t>07.11.2016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971ECF-8D64-4A0C-8EAA-485FB21B1FC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971ECF-8D64-4A0C-8EAA-485FB21B1FCD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AF7E7-3B8B-4E4A-B84B-C933FAC64B07}" type="datetimeFigureOut">
              <a:rPr lang="ru-RU" smtClean="0"/>
              <a:pPr/>
              <a:t>07.11.2016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DC3ED-28DC-4D7E-9FBA-FA19A4DC652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Picture 2" descr="fade-frame-7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37404" y="0"/>
            <a:ext cx="9181404" cy="6858000"/>
          </a:xfrm>
          <a:prstGeom prst="rect">
            <a:avLst/>
          </a:prstGeom>
          <a:noFill/>
        </p:spPr>
      </p:pic>
      <p:pic>
        <p:nvPicPr>
          <p:cNvPr id="10" name="Picture 2" descr="http://freedesignfile.com/upload/2014/05/Green-leaves-wave-creative-background-vector.jpg"/>
          <p:cNvPicPr>
            <a:picLocks noChangeAspect="1" noChangeArrowheads="1"/>
          </p:cNvPicPr>
          <p:nvPr userDrawn="1"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23528" y="332656"/>
            <a:ext cx="8424936" cy="62377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6" descr="115.png"/>
          <p:cNvPicPr>
            <a:picLocks noChangeAspect="1" noChangeArrowheads="1"/>
          </p:cNvPicPr>
          <p:nvPr userDrawn="1"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923928" y="980728"/>
            <a:ext cx="4762500" cy="42672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AF7E7-3B8B-4E4A-B84B-C933FAC64B07}" type="datetimeFigureOut">
              <a:rPr lang="ru-RU" smtClean="0"/>
              <a:pPr/>
              <a:t>07.11.2016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DC3ED-28DC-4D7E-9FBA-FA19A4DC652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6" name="Picture 2" descr="fade-frame-7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81404" cy="6858000"/>
          </a:xfrm>
          <a:prstGeom prst="rect">
            <a:avLst/>
          </a:prstGeom>
          <a:noFill/>
        </p:spPr>
      </p:pic>
      <p:pic>
        <p:nvPicPr>
          <p:cNvPr id="7" name="Picture 2" descr="http://freedesignfile.com/upload/2014/05/Green-leaves-wave-creative-background-vector.jpg"/>
          <p:cNvPicPr>
            <a:picLocks noChangeAspect="1" noChangeArrowheads="1"/>
          </p:cNvPicPr>
          <p:nvPr userDrawn="1"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95536" y="332656"/>
            <a:ext cx="8352928" cy="62377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174" name="Picture 6" descr="http://li-web.ru/"/>
          <p:cNvPicPr>
            <a:picLocks noChangeAspect="1" noChangeArrowheads="1"/>
          </p:cNvPicPr>
          <p:nvPr userDrawn="1"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971600" y="3573016"/>
            <a:ext cx="1080120" cy="710719"/>
          </a:xfrm>
          <a:prstGeom prst="rect">
            <a:avLst/>
          </a:prstGeom>
          <a:noFill/>
        </p:spPr>
      </p:pic>
      <p:pic>
        <p:nvPicPr>
          <p:cNvPr id="12" name="Picture 2" descr="9.png"/>
          <p:cNvPicPr>
            <a:picLocks noChangeAspect="1" noChangeArrowheads="1"/>
          </p:cNvPicPr>
          <p:nvPr userDrawn="1"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771800" y="4221088"/>
            <a:ext cx="1224136" cy="1224136"/>
          </a:xfrm>
          <a:prstGeom prst="rect">
            <a:avLst/>
          </a:prstGeom>
          <a:noFill/>
        </p:spPr>
      </p:pic>
      <p:pic>
        <p:nvPicPr>
          <p:cNvPr id="11" name="Picture 2" descr="http://img-fotki.yandex.ru/get/6507/20573769.d/0_82749_1b642d8e_M.jpg"/>
          <p:cNvPicPr>
            <a:picLocks noChangeAspect="1" noChangeArrowheads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2699792" y="5085184"/>
            <a:ext cx="1705372" cy="852686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AF7E7-3B8B-4E4A-B84B-C933FAC64B07}" type="datetimeFigureOut">
              <a:rPr lang="ru-RU" smtClean="0"/>
              <a:pPr/>
              <a:t>07.11.2016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DC3ED-28DC-4D7E-9FBA-FA19A4DC652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Picture 2" descr="fade-frame-7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81404" cy="6858000"/>
          </a:xfrm>
          <a:prstGeom prst="rect">
            <a:avLst/>
          </a:prstGeom>
          <a:noFill/>
        </p:spPr>
      </p:pic>
      <p:pic>
        <p:nvPicPr>
          <p:cNvPr id="5" name="Picture 2" descr="http://freedesignfile.com/upload/2014/05/Green-leaves-wave-creative-background-vector.jpg"/>
          <p:cNvPicPr>
            <a:picLocks noChangeAspect="1" noChangeArrowheads="1"/>
          </p:cNvPicPr>
          <p:nvPr userDrawn="1"/>
        </p:nvPicPr>
        <p:blipFill>
          <a:blip r:embed="rId3" cstate="email"/>
          <a:srcRect/>
          <a:stretch>
            <a:fillRect/>
          </a:stretch>
        </p:blipFill>
        <p:spPr bwMode="auto">
          <a:xfrm rot="16200000">
            <a:off x="-1152634" y="1808818"/>
            <a:ext cx="6336704" cy="32403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2" descr="9.png"/>
          <p:cNvPicPr>
            <a:picLocks noChangeAspect="1" noChangeArrowheads="1"/>
          </p:cNvPicPr>
          <p:nvPr userDrawn="1"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835696" y="3933056"/>
            <a:ext cx="1224136" cy="1224136"/>
          </a:xfrm>
          <a:prstGeom prst="rect">
            <a:avLst/>
          </a:prstGeom>
          <a:noFill/>
        </p:spPr>
      </p:pic>
      <p:pic>
        <p:nvPicPr>
          <p:cNvPr id="9" name="Picture 6" descr="http://li-web.ru/"/>
          <p:cNvPicPr>
            <a:picLocks noChangeAspect="1" noChangeArrowheads="1"/>
          </p:cNvPicPr>
          <p:nvPr userDrawn="1"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547664" y="3356992"/>
            <a:ext cx="1080120" cy="710719"/>
          </a:xfrm>
          <a:prstGeom prst="rect">
            <a:avLst/>
          </a:prstGeom>
          <a:noFill/>
        </p:spPr>
      </p:pic>
      <p:pic>
        <p:nvPicPr>
          <p:cNvPr id="6146" name="Picture 2" descr="http://img-fotki.yandex.ru/get/6507/20573769.d/0_82749_1b642d8e_M.jpg"/>
          <p:cNvPicPr>
            <a:picLocks noChangeAspect="1" noChangeArrowheads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1547664" y="4869160"/>
            <a:ext cx="1705372" cy="852686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AF7E7-3B8B-4E4A-B84B-C933FAC64B07}" type="datetimeFigureOut">
              <a:rPr lang="ru-RU" smtClean="0"/>
              <a:pPr/>
              <a:t>07.11.2016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DC3ED-28DC-4D7E-9FBA-FA19A4DC652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332657"/>
            <a:ext cx="8568952" cy="864095"/>
          </a:xfrm>
        </p:spPr>
        <p:txBody>
          <a:bodyPr>
            <a:no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Бюджетное образовательное учреждение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«Междуреченская средняя общеобразовательная школа»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Тарского муниципального района Омской области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5229200"/>
            <a:ext cx="4208512" cy="1320552"/>
          </a:xfrm>
        </p:spPr>
        <p:txBody>
          <a:bodyPr>
            <a:normAutofit fontScale="70000" lnSpcReduction="20000"/>
          </a:bodyPr>
          <a:lstStyle/>
          <a:p>
            <a:r>
              <a:rPr lang="ru-RU" sz="19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Исследовательская работа </a:t>
            </a:r>
            <a:r>
              <a:rPr lang="ru-RU" sz="19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Ушаровой</a:t>
            </a:r>
            <a:r>
              <a:rPr lang="ru-RU" sz="19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Дарьи, обучающейся 6 класса бюджетного общеобразовательного учреждения «Междуреченская средняя общеобразовательная школа»,  п. Междуречье Тарского муниципального района Омской области.</a:t>
            </a:r>
          </a:p>
          <a:p>
            <a:r>
              <a:rPr lang="ru-RU" sz="19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Руководитель: Баширова Динара Булатовна, учитель начальных классов.</a:t>
            </a:r>
          </a:p>
          <a:p>
            <a:endParaRPr lang="ru-RU" dirty="0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79512" y="1351221"/>
            <a:ext cx="403244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1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Выращивание гладиолусов.</a:t>
            </a:r>
            <a:endParaRPr kumimoji="0" lang="ru-RU" sz="4800" b="1" i="1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611560" y="404664"/>
            <a:ext cx="8064896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Цель: самостоятельно вырастить гладиолусы к первому сентября.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  <a:br>
              <a:rPr lang="ru-RU" sz="24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1. Проанализировать литературу о сортах и способах выращивания гладиолусов.</a:t>
            </a:r>
          </a:p>
          <a:p>
            <a:r>
              <a:rPr lang="ru-RU" sz="24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	2. Вести календарь наблюдения за погодой и 			развитием растений (апрель – сентябрь, 2015).</a:t>
            </a:r>
          </a:p>
          <a:p>
            <a:r>
              <a:rPr lang="ru-RU" sz="24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		3. Определить условия для выращивания 				гладиолусов.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 descr="Фото0468"/>
          <p:cNvPicPr>
            <a:picLocks noChangeAspect="1" noChangeArrowheads="1"/>
          </p:cNvPicPr>
          <p:nvPr/>
        </p:nvPicPr>
        <p:blipFill>
          <a:blip r:embed="rId2" cstate="email"/>
          <a:srcRect t="12833"/>
          <a:stretch>
            <a:fillRect/>
          </a:stretch>
        </p:blipFill>
        <p:spPr bwMode="auto">
          <a:xfrm>
            <a:off x="2915816" y="404664"/>
            <a:ext cx="4735078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Фото0477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004048" y="3789040"/>
            <a:ext cx="3693987" cy="2772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DSC01067"/>
          <p:cNvPicPr>
            <a:picLocks noChangeAspect="1" noChangeArrowheads="1"/>
          </p:cNvPicPr>
          <p:nvPr/>
        </p:nvPicPr>
        <p:blipFill>
          <a:blip r:embed="rId2" cstate="email"/>
          <a:srcRect r="18977"/>
          <a:stretch>
            <a:fillRect/>
          </a:stretch>
        </p:blipFill>
        <p:spPr bwMode="auto">
          <a:xfrm>
            <a:off x="4139952" y="404664"/>
            <a:ext cx="4168899" cy="5946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539552" y="620688"/>
            <a:ext cx="316835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12 мая, 2015. Посадка в контейнеры в опилки для </a:t>
            </a:r>
            <a:r>
              <a:rPr lang="ru-RU" sz="28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подращивания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DSC01070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779912" y="548680"/>
            <a:ext cx="4258887" cy="5692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539552" y="764704"/>
            <a:ext cx="309634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24 мая, 2015. Подготовка к высадке в открытый грунт.</a:t>
            </a:r>
            <a:endParaRPr lang="ru-RU" sz="28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IMG_20100201_002617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699792" y="404664"/>
            <a:ext cx="3893405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3" descr="IMG_20100201_00403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292080" y="1915312"/>
            <a:ext cx="3409577" cy="4538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467544" y="836712"/>
            <a:ext cx="21602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Июнь, 2015. Уход за растениями: прополка, полив, рыхление.</a:t>
            </a:r>
            <a:endParaRPr lang="ru-RU" sz="24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 descr="Фото0188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95536" y="908720"/>
            <a:ext cx="4210729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Фото0189"/>
          <p:cNvPicPr>
            <a:picLocks noChangeAspect="1" noChangeArrowheads="1"/>
          </p:cNvPicPr>
          <p:nvPr/>
        </p:nvPicPr>
        <p:blipFill>
          <a:blip r:embed="rId3" cstate="email"/>
          <a:srcRect l="7196"/>
          <a:stretch>
            <a:fillRect/>
          </a:stretch>
        </p:blipFill>
        <p:spPr bwMode="auto">
          <a:xfrm>
            <a:off x="4860032" y="908720"/>
            <a:ext cx="3899785" cy="5616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67544" y="332656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Август, 2015. Результаты работы. Цветение гладиолусов.</a:t>
            </a:r>
            <a:endParaRPr lang="ru-RU" sz="24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103</Words>
  <Application>Microsoft Office PowerPoint</Application>
  <PresentationFormat>Экран (4:3)</PresentationFormat>
  <Paragraphs>14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Бюджетное образовательное учреждение  «Междуреченская средняя общеобразовательная школа» Тарского муниципального района Омской области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Наталья</dc:creator>
  <cp:lastModifiedBy>Acer</cp:lastModifiedBy>
  <cp:revision>9</cp:revision>
  <dcterms:created xsi:type="dcterms:W3CDTF">2014-08-12T18:36:10Z</dcterms:created>
  <dcterms:modified xsi:type="dcterms:W3CDTF">2016-11-07T17:47:06Z</dcterms:modified>
</cp:coreProperties>
</file>