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A20000"/>
    <a:srgbClr val="7E0000"/>
    <a:srgbClr val="7136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68EBF-177B-4D49-8097-E01D9E128116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4" r:id="rId5"/>
    <p:sldLayoutId id="2147483651" r:id="rId6"/>
    <p:sldLayoutId id="2147483652" r:id="rId7"/>
    <p:sldLayoutId id="2147483653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1340768"/>
            <a:ext cx="777686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Выращивание земляники садовой</a:t>
            </a:r>
            <a:endParaRPr kumimoji="0" lang="ru-RU" sz="6600" b="1" i="0" u="none" strike="noStrike" kern="120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365104"/>
            <a:ext cx="5112568" cy="17287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Ушарова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Дарья, 4 класс </a:t>
            </a:r>
          </a:p>
          <a:p>
            <a:pPr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БОУ «Междуреченская СОШ»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9552" y="764704"/>
            <a:ext cx="806489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 нашей работы: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исследовать влияние агротехнических приёмов на урожайность земляники.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Задачи: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изучить литературу по данной теме;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провести опыты по выращиванию земляники садовой.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074" name="Picture 2" descr="C:\Users\Acer\Pictures\60217411_1276339495_d55c8de2cd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05064"/>
            <a:ext cx="3333750" cy="2667000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260648"/>
            <a:ext cx="864096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Гипотеза: агротехнические приёмы оказывают благоприятное влияние на урожайность земляники.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Объект исследования: условия выращивания земляники садовой.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Предмет исследования: земляника садовая.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Практическая значимость: результаты исследований помогут в дальнейшем получить больший урожай земляники.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050" name="Picture 2" descr="C:\Users\Acer\Pictures\Zemljanika-0016-250x182.jpg"/>
          <p:cNvPicPr>
            <a:picLocks noChangeAspect="1" noChangeArrowheads="1"/>
          </p:cNvPicPr>
          <p:nvPr/>
        </p:nvPicPr>
        <p:blipFill>
          <a:blip r:embed="rId3" cstate="print"/>
          <a:srcRect l="12096" r="12305"/>
          <a:stretch>
            <a:fillRect/>
          </a:stretch>
        </p:blipFill>
        <p:spPr bwMode="auto">
          <a:xfrm>
            <a:off x="6372200" y="4383766"/>
            <a:ext cx="2304256" cy="2218944"/>
          </a:xfrm>
          <a:prstGeom prst="ellipse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373216"/>
            <a:ext cx="6573416" cy="1143000"/>
          </a:xfrm>
        </p:spPr>
        <p:txBody>
          <a:bodyPr/>
          <a:lstStyle/>
          <a:p>
            <a:r>
              <a:rPr lang="ru-RU" i="1" dirty="0" smtClean="0"/>
              <a:t>Посадка земляники.</a:t>
            </a:r>
            <a:endParaRPr lang="ru-RU" i="1" dirty="0"/>
          </a:p>
        </p:txBody>
      </p:sp>
      <p:pic>
        <p:nvPicPr>
          <p:cNvPr id="19458" name="Picture 2" descr="C:\Users\Acer\Pictures\prz-4-006.jpg"/>
          <p:cNvPicPr>
            <a:picLocks noChangeAspect="1" noChangeArrowheads="1"/>
          </p:cNvPicPr>
          <p:nvPr/>
        </p:nvPicPr>
        <p:blipFill>
          <a:blip r:embed="rId2" cstate="print"/>
          <a:srcRect b="17858"/>
          <a:stretch>
            <a:fillRect/>
          </a:stretch>
        </p:blipFill>
        <p:spPr bwMode="auto">
          <a:xfrm>
            <a:off x="755576" y="260648"/>
            <a:ext cx="7620000" cy="460055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851920" y="1772816"/>
            <a:ext cx="1368152" cy="172819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796136" y="1772816"/>
            <a:ext cx="1440160" cy="1800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851920" y="1844824"/>
            <a:ext cx="1368152" cy="16561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868144" y="1700808"/>
            <a:ext cx="1440160" cy="19442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Acer\Pictures\s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60648"/>
            <a:ext cx="2857500" cy="2857500"/>
          </a:xfrm>
          <a:prstGeom prst="rect">
            <a:avLst/>
          </a:prstGeom>
          <a:noFill/>
        </p:spPr>
      </p:pic>
      <p:pic>
        <p:nvPicPr>
          <p:cNvPr id="1026" name="Рисунок 7" descr="Серая гниль земляник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3240360" cy="412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55776" y="3068960"/>
            <a:ext cx="1388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Серая гниль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270892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Слизни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Рисунок 8" descr="Личинки-проволочни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93096"/>
            <a:ext cx="15906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23728" y="6021288"/>
            <a:ext cx="1682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Проволочники 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874622" y="3573016"/>
            <a:ext cx="5729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Вредители и болезни земляники садовой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SC015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39"/>
            <a:ext cx="4392488" cy="292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DSC015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8904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32040" y="260648"/>
            <a:ext cx="830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Опыт.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692696"/>
            <a:ext cx="4499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Один куст земляники мы оставили без ухода: сорняки  не выпалывали, землю вокруг него не рыхлили, усы не </a:t>
            </a:r>
            <a:r>
              <a:rPr lang="ru-RU" sz="2400" dirty="0" smtClean="0"/>
              <a:t>обрывали. </a:t>
            </a:r>
            <a:r>
              <a:rPr lang="ru-RU" sz="2400" dirty="0" smtClean="0"/>
              <a:t>Землю вокруг второго куста регулярно рыхлили, убирали сорняки </a:t>
            </a:r>
            <a:endParaRPr lang="ru-RU" sz="2400" dirty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12976"/>
            <a:ext cx="44999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Результат: у первого куста листья сморщены, ягоды мелкие, повреждены серой гнилью, на втором кусте ягоды более крупные, меньше были повреждены серой гнилью.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Вывод: земляника, как и другие культурные растения, требует ухода.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4" descr="H:\DSC00693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691680" y="260648"/>
            <a:ext cx="5688632" cy="426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1043608" y="4509120"/>
            <a:ext cx="7056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Эксперимент. </a:t>
            </a:r>
          </a:p>
          <a:p>
            <a:pPr algn="ctr"/>
            <a:r>
              <a:rPr lang="ru-RU" sz="2000" i="1" dirty="0" smtClean="0"/>
              <a:t>Летом </a:t>
            </a:r>
            <a:r>
              <a:rPr lang="ru-RU" sz="2000" i="1" dirty="0" smtClean="0"/>
              <a:t>мы с мамой укрыли участок, который зарос дёрном, </a:t>
            </a:r>
            <a:r>
              <a:rPr lang="ru-RU" sz="2000" i="1" dirty="0" err="1" smtClean="0"/>
              <a:t>лутрасилом</a:t>
            </a:r>
            <a:r>
              <a:rPr lang="ru-RU" sz="2000" i="1" dirty="0" smtClean="0"/>
              <a:t>. Проделали отверстия и в них посадили розетки земляники. </a:t>
            </a:r>
            <a:r>
              <a:rPr lang="ru-RU" sz="2000" i="1" dirty="0" smtClean="0"/>
              <a:t>Плюсы: не </a:t>
            </a:r>
            <a:r>
              <a:rPr lang="ru-RU" sz="2000" i="1" dirty="0" smtClean="0"/>
              <a:t>нужно выпалывать сорняки, </a:t>
            </a:r>
            <a:r>
              <a:rPr lang="ru-RU" sz="2000" i="1" dirty="0" smtClean="0"/>
              <a:t>растения </a:t>
            </a:r>
            <a:r>
              <a:rPr lang="ru-RU" sz="2000" i="1" dirty="0" smtClean="0"/>
              <a:t>не требуют частого </a:t>
            </a:r>
            <a:r>
              <a:rPr lang="ru-RU" sz="2000" i="1" dirty="0" smtClean="0"/>
              <a:t>полива. </a:t>
            </a:r>
          </a:p>
          <a:p>
            <a:pPr algn="ctr"/>
            <a:r>
              <a:rPr lang="ru-RU" sz="2000" b="1" i="1" dirty="0" smtClean="0"/>
              <a:t>Результат</a:t>
            </a:r>
            <a:r>
              <a:rPr lang="ru-RU" sz="2000" b="1" i="1" dirty="0" smtClean="0"/>
              <a:t>: растения более крепкие, меньше </a:t>
            </a:r>
            <a:r>
              <a:rPr lang="ru-RU" sz="2000" b="1" i="1" dirty="0" smtClean="0"/>
              <a:t>повреждаются </a:t>
            </a:r>
            <a:r>
              <a:rPr lang="ru-RU" sz="2000" b="1" i="1" dirty="0" smtClean="0"/>
              <a:t>болезнями, ягоды чистые, крупные.</a:t>
            </a:r>
            <a:endParaRPr lang="ru-RU" sz="2000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40000"/>
      </a:hlink>
      <a:folHlink>
        <a:srgbClr val="E36C0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218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Посадка земляники.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Acer</cp:lastModifiedBy>
  <cp:revision>16</cp:revision>
  <dcterms:created xsi:type="dcterms:W3CDTF">2013-08-20T19:23:00Z</dcterms:created>
  <dcterms:modified xsi:type="dcterms:W3CDTF">2015-01-29T18:22:05Z</dcterms:modified>
</cp:coreProperties>
</file>