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72" r:id="rId6"/>
    <p:sldId id="259" r:id="rId7"/>
    <p:sldId id="267" r:id="rId8"/>
    <p:sldId id="260" r:id="rId9"/>
    <p:sldId id="268" r:id="rId10"/>
    <p:sldId id="266" r:id="rId11"/>
    <p:sldId id="269" r:id="rId12"/>
    <p:sldId id="263" r:id="rId13"/>
    <p:sldId id="261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75141"/>
            <a:ext cx="684076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живут сказочные герои?</a:t>
            </a:r>
            <a:endParaRPr lang="ru-RU" sz="48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7707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Калашникова Виктория, Ченцова Татьяна, обучающиеся 4 класса БОУ «Междуреченская СОШ»</a:t>
            </a:r>
            <a:endParaRPr lang="ru-RU" sz="2400" i="1" dirty="0"/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627069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2123728" y="2715301"/>
            <a:ext cx="3168352" cy="64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cer\Pictures\126574935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7080448" cy="531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Pictures\kamcve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4608512" cy="6170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1313047787_p_0008.jpg"/>
          <p:cNvPicPr>
            <a:picLocks noChangeAspect="1" noChangeArrowheads="1"/>
          </p:cNvPicPr>
          <p:nvPr/>
        </p:nvPicPr>
        <p:blipFill>
          <a:blip r:embed="rId3" cstate="print"/>
          <a:srcRect b="15699"/>
          <a:stretch>
            <a:fillRect/>
          </a:stretch>
        </p:blipFill>
        <p:spPr bwMode="auto">
          <a:xfrm>
            <a:off x="755576" y="476672"/>
            <a:ext cx="7632550" cy="48565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517232"/>
            <a:ext cx="4429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Маленький водяной</a:t>
            </a:r>
            <a:endParaRPr lang="ru-RU" sz="4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sk-hansel-gretel-01.jpg"/>
          <p:cNvPicPr>
            <a:picLocks noChangeAspect="1" noChangeArrowheads="1"/>
          </p:cNvPicPr>
          <p:nvPr/>
        </p:nvPicPr>
        <p:blipFill>
          <a:blip r:embed="rId2" cstate="print"/>
          <a:srcRect l="22595" t="4805" b="8914"/>
          <a:stretch>
            <a:fillRect/>
          </a:stretch>
        </p:blipFill>
        <p:spPr bwMode="auto">
          <a:xfrm>
            <a:off x="611560" y="404664"/>
            <a:ext cx="7986464" cy="614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Pictures\neznayka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19" y="404664"/>
            <a:ext cx="848856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Pictures\76599688_large_PPl.jpg"/>
          <p:cNvPicPr>
            <a:picLocks noChangeAspect="1" noChangeArrowheads="1"/>
          </p:cNvPicPr>
          <p:nvPr/>
        </p:nvPicPr>
        <p:blipFill>
          <a:blip r:embed="rId3" cstate="print"/>
          <a:srcRect t="4629" b="7425"/>
          <a:stretch>
            <a:fillRect/>
          </a:stretch>
        </p:blipFill>
        <p:spPr bwMode="auto">
          <a:xfrm>
            <a:off x="1043608" y="332656"/>
            <a:ext cx="712879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619672" y="836712"/>
            <a:ext cx="6624736" cy="4824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нашей работы: </a:t>
            </a:r>
            <a:r>
              <a:rPr lang="ru-RU" i="1" dirty="0" smtClean="0"/>
              <a:t>показать разнообразие жилищ сказочных героев.</a:t>
            </a:r>
            <a:endParaRPr lang="ru-RU" b="1" i="1" dirty="0" smtClean="0"/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i="1" dirty="0" smtClean="0"/>
              <a:t>- исследовать  народные и литературные (авторские) сказки; </a:t>
            </a:r>
            <a:endParaRPr lang="ru-RU" b="1" i="1" dirty="0" smtClean="0"/>
          </a:p>
          <a:p>
            <a:pPr>
              <a:buNone/>
            </a:pPr>
            <a:r>
              <a:rPr lang="ru-RU" i="1" dirty="0" smtClean="0"/>
              <a:t>- найти  в них описания домов сказочных персонажей.</a:t>
            </a:r>
            <a:endParaRPr lang="ru-RU" b="1" i="1" dirty="0" smtClean="0"/>
          </a:p>
          <a:p>
            <a:pPr>
              <a:buNone/>
            </a:pPr>
            <a:r>
              <a:rPr lang="ru-RU" i="1" dirty="0" smtClean="0"/>
              <a:t>- изучив дополнительную литературу, получить первоначальные навыки научно-исследовательской работы, расширить свой кругозор.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688632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опроса.</a:t>
            </a:r>
            <a:b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известные дома сказочных персонажей.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03648" y="2708920"/>
          <a:ext cx="6278562" cy="3602037"/>
        </p:xfrm>
        <a:graphic>
          <a:graphicData uri="http://schemas.openxmlformats.org/presentationml/2006/ole">
            <p:oleObj spid="_x0000_s1026" name="Диаграмма" r:id="rId4" imgW="6515023" imgH="406708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Объект 1"/>
          <p:cNvGraphicFramePr>
            <a:graphicFrameLocks/>
          </p:cNvGraphicFramePr>
          <p:nvPr/>
        </p:nvGraphicFramePr>
        <p:xfrm>
          <a:off x="1547664" y="1628800"/>
          <a:ext cx="6908651" cy="4416921"/>
        </p:xfrm>
        <a:graphic>
          <a:graphicData uri="http://schemas.openxmlformats.org/presentationml/2006/ole">
            <p:oleObj spid="_x0000_s13313" name="Диаграмма" r:id="rId3" imgW="5102794" imgH="3072650" progId="Excel.Chart.8">
              <p:embed/>
            </p:oleObj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355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2313" y="620688"/>
            <a:ext cx="6969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Любите ли вы читать сказки?</a:t>
            </a:r>
            <a:endParaRPr lang="ru-RU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Объект 2"/>
          <p:cNvGraphicFramePr>
            <a:graphicFrameLocks/>
          </p:cNvGraphicFramePr>
          <p:nvPr/>
        </p:nvGraphicFramePr>
        <p:xfrm>
          <a:off x="1475656" y="1340768"/>
          <a:ext cx="6912768" cy="4775820"/>
        </p:xfrm>
        <a:graphic>
          <a:graphicData uri="http://schemas.openxmlformats.org/presentationml/2006/ole">
            <p:oleObj spid="_x0000_s29697" name="Диаграмма" r:id="rId3" imgW="5371041" imgH="3176291" progId="Excel.Chart.8">
              <p:embed/>
            </p:oleObj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695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476672"/>
            <a:ext cx="653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Какие сказки вам нравятся больше?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9873556_e79f71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1800200" cy="1800200"/>
          </a:xfrm>
          <a:prstGeom prst="rect">
            <a:avLst/>
          </a:prstGeom>
          <a:noFill/>
        </p:spPr>
      </p:pic>
      <p:pic>
        <p:nvPicPr>
          <p:cNvPr id="2051" name="Picture 3" descr="C:\Users\Acer\Pictures\1307968839_terem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49176"/>
            <a:ext cx="3674368" cy="4239655"/>
          </a:xfrm>
          <a:prstGeom prst="rect">
            <a:avLst/>
          </a:prstGeom>
          <a:noFill/>
        </p:spPr>
      </p:pic>
      <p:pic>
        <p:nvPicPr>
          <p:cNvPr id="2052" name="Picture 4" descr="C:\Users\Acer\Pictures\0010-010--JA-myshka-norus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3954141" cy="42302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836712"/>
            <a:ext cx="5136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Теремок, рукавичка, кувшин.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Pictures\obuchajuschie-programmy-dlja-detej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595313"/>
            <a:ext cx="7639050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73968620080114_teolinka_wallpapers_ru_castle_in_the_fantasy_land_1600x1200__127922_w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6129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Pictures\02labelan1229555121.jpg"/>
          <p:cNvPicPr>
            <a:picLocks noChangeAspect="1" noChangeArrowheads="1"/>
          </p:cNvPicPr>
          <p:nvPr/>
        </p:nvPicPr>
        <p:blipFill>
          <a:blip r:embed="rId3" cstate="print"/>
          <a:srcRect t="12201" r="4380" b="15744"/>
          <a:stretch>
            <a:fillRect/>
          </a:stretch>
        </p:blipFill>
        <p:spPr bwMode="auto">
          <a:xfrm>
            <a:off x="1547664" y="404664"/>
            <a:ext cx="5760640" cy="598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85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Диаграмма Microsoft Office Excel</vt:lpstr>
      <vt:lpstr>Где живут сказочные герои?</vt:lpstr>
      <vt:lpstr>Слайд 2</vt:lpstr>
      <vt:lpstr>  Результаты опроса. Самые известные дома сказочных персонажей.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Acer</cp:lastModifiedBy>
  <cp:revision>19</cp:revision>
  <dcterms:created xsi:type="dcterms:W3CDTF">2014-08-08T16:01:14Z</dcterms:created>
  <dcterms:modified xsi:type="dcterms:W3CDTF">2015-01-29T16:26:32Z</dcterms:modified>
</cp:coreProperties>
</file>