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66" r:id="rId4"/>
    <p:sldId id="267" r:id="rId5"/>
    <p:sldId id="269" r:id="rId6"/>
    <p:sldId id="256" r:id="rId7"/>
    <p:sldId id="258" r:id="rId8"/>
    <p:sldId id="259" r:id="rId9"/>
    <p:sldId id="260" r:id="rId10"/>
    <p:sldId id="261" r:id="rId11"/>
    <p:sldId id="277" r:id="rId12"/>
    <p:sldId id="274" r:id="rId13"/>
    <p:sldId id="272" r:id="rId14"/>
    <p:sldId id="276" r:id="rId15"/>
    <p:sldId id="279" r:id="rId16"/>
    <p:sldId id="280" r:id="rId17"/>
    <p:sldId id="281" r:id="rId18"/>
    <p:sldId id="282" r:id="rId19"/>
    <p:sldId id="283" r:id="rId20"/>
    <p:sldId id="262" r:id="rId21"/>
    <p:sldId id="263" r:id="rId22"/>
    <p:sldId id="284" r:id="rId23"/>
    <p:sldId id="278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5199-4A4F-48D3-BB2D-37FEA887A3C5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21BC-60AE-49BA-89F2-7D81B7C4C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74D4-00BE-48BF-B2D9-8279B9DB6398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lodoy.tomsk.ru/upload/blog/c2afa212e539b92c138634d26d60db9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esktop\&#1089;&#1090;&#1072;&#1090;&#1100;&#1103;\&#1052;&#1077;&#1088;&#1086;&#1087;&#1088;&#1080;&#1103;&#1090;&#1080;&#1103;\&#1050;&#1083;&#1072;&#1089;&#1089;&#1085;&#1099;&#1081;%20&#1095;&#1072;&#1089;%20&#1052;&#1099;%20&#1074;&#1089;&#1077;%20&#1090;&#1072;&#1082;&#1080;&#1077;%20&#1088;&#1072;&#1079;&#1085;&#1099;&#1077;,%20&#1085;&#1086;%20&#1084;&#1099;%20&#1074;&#1084;&#1077;&#1089;&#1090;&#1077;\1%20-%20&#1055;&#1088;&#1072;&#1074;&#1086;%20&#1085;&#1072;%20&#1088;&#1072;&#1074;&#1077;&#1085;&#1089;&#1090;&#1074;&#1086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&#1076;&#1077;&#1089;&#1082;&#1080;&#1077;%20&#1087;&#1077;&#1089;&#1085;&#1080;%20&#1080;%20&#1084;&#1080;&#1085;&#1091;&#1089;&#1086;&#1074;&#1082;&#1080;\minusovki.mptri.net%20detskie_-_esli_s_drugom_vishel_v_put.mp3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nataly_gazizova/post154317517/" TargetMode="External"/><Relationship Id="rId2" Type="http://schemas.openxmlformats.org/officeDocument/2006/relationships/hyperlink" Target="http://fantasyflash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lodoy.tomsk.ru/upload/blog/c2afa212e539b92c138634d26d60db9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омаш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0"/>
            <a:ext cx="9324975" cy="707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0" y="425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ЦВЕТ КОЖИ, ГЛАЗ, ВОЛОС</a:t>
            </a:r>
          </a:p>
        </p:txBody>
      </p:sp>
      <p:pic>
        <p:nvPicPr>
          <p:cNvPr id="14342" name="Picture 8" descr="http://fantasyflash.ru/grafic/cutedolls/image/cdolls5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14488"/>
            <a:ext cx="7143800" cy="48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83 из 1246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667170"/>
            <a:ext cx="8643998" cy="51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99906" y="425450"/>
            <a:ext cx="539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ЗДОРОВЬЕ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Быть толерантным – </a:t>
            </a:r>
          </a:p>
          <a:p>
            <a:pPr algn="ctr"/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означает  уважать других, несмотря на различия. 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Что  такое толерантность?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Толерантность (терпение ) – терпимость к чужому  образу жизни, поведению, обычаям, чувствам, мнениям, идеям, верованиям.</a:t>
            </a:r>
            <a:endParaRPr lang="ru-RU" sz="4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CFB"/>
              </a:clrFrom>
              <a:clrTo>
                <a:srgbClr val="F8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131326"/>
            <a:ext cx="2500298" cy="24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5500750" cy="55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cer\Pictures\сimg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564" y="357169"/>
            <a:ext cx="6000831" cy="600079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Pictures\мimg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9634" y="617603"/>
            <a:ext cx="6104200" cy="53831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cer\Pictures\тimg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604374"/>
            <a:ext cx="6429420" cy="55621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cer\Pictures\чimg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6886" y="546477"/>
            <a:ext cx="6611262" cy="54542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Право на равенств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85786" y="928670"/>
            <a:ext cx="7391915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14356"/>
            <a:ext cx="76788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929066"/>
            <a:ext cx="76438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25717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МЫ ВСЕ ТАКИЕ РАЗНЫЕ,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6D5CE"/>
              </a:clrFrom>
              <a:clrTo>
                <a:srgbClr val="D6D5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173880"/>
            <a:ext cx="5929353" cy="45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55689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НО МЫ </a:t>
            </a:r>
            <a:r>
              <a:rPr lang="ru-RU" sz="6000" b="1" cap="all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- ВМЕСТЕ</a:t>
            </a:r>
            <a:endParaRPr lang="ru-RU" sz="6000" b="1" cap="all" dirty="0">
              <a:solidFill>
                <a:schemeClr val="accent4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963" y="1393825"/>
            <a:ext cx="4225925" cy="42830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257175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Я, ТЫ, ОН, ОНА -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0" y="57499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ВМЕСТЕ ДРУЖНАЯ СЕМЬЯ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16430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ТоЛЕРАНТНОСТЬ </a:t>
            </a:r>
            <a:endParaRPr lang="ru-RU" sz="8800" b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963" y="1393825"/>
            <a:ext cx="4225925" cy="42830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inusovki.mptri.net detskie_-_esli_s_drugom_vishel_v_p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9400" y="1400175"/>
            <a:ext cx="8686800" cy="3325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http://fantasyflash.ru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http://www.liveinternet.ru/users/nataly_gazizova/post154317517/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http://molodoy.tomsk.ru/upload/blog/c2afa212e539b92c138634d26d60db94.jpg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allday.ru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453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Использованы картинки: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80724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507881" y="3714753"/>
            <a:ext cx="78503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099" y="642919"/>
            <a:ext cx="7941047" cy="56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642918"/>
            <a:ext cx="5874898" cy="560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1285852" y="706414"/>
            <a:ext cx="6557381" cy="445801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ОТЛИЧИЯ МЕЖДУ ЛЮДЬМИ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/>
            </a:r>
            <a:b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</a:br>
            <a:endParaRPr lang="ru-RU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9" name="Picture 2" descr="http://fantasyflash.ru/grafic/cutedolls/image/cdolls9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4464" y="1785926"/>
            <a:ext cx="7206631" cy="44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928794" y="0"/>
            <a:ext cx="5395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ПОЛ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3" name="Picture 4" descr="http://fantasyflash.ru/grafic/cutedolls/image/cdolls11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8687" y="1928802"/>
            <a:ext cx="4048155" cy="41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fantasyflash.ru/grafic/cutedolls/image/cdolls6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711" y="2285992"/>
            <a:ext cx="424594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919333" y="231596"/>
            <a:ext cx="5395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ВОЗРАСТ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7" name="Picture 4" descr="http://fantasyflash.ru/grafic/boys/image/boys3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775406"/>
            <a:ext cx="1857387" cy="57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РОСТ, ВЕС, ПОЛНОТА</a:t>
            </a:r>
          </a:p>
        </p:txBody>
      </p:sp>
      <p:pic>
        <p:nvPicPr>
          <p:cNvPr id="13319" name="Picture 8" descr="http://fantasyflash.ru/grafic/boys/image/boys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214554"/>
            <a:ext cx="2667511" cy="433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95</Words>
  <Application>Microsoft Office PowerPoint</Application>
  <PresentationFormat>Экран (4:3)</PresentationFormat>
  <Paragraphs>25</Paragraphs>
  <Slides>24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ОТЛИЧИЯ МЕЖДУ ЛЮДЬМИ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41</cp:revision>
  <dcterms:created xsi:type="dcterms:W3CDTF">2012-10-14T15:02:57Z</dcterms:created>
  <dcterms:modified xsi:type="dcterms:W3CDTF">2016-11-12T11:50:47Z</dcterms:modified>
</cp:coreProperties>
</file>