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58" r:id="rId4"/>
    <p:sldId id="262" r:id="rId5"/>
    <p:sldId id="266" r:id="rId6"/>
    <p:sldId id="265" r:id="rId7"/>
    <p:sldId id="264" r:id="rId8"/>
    <p:sldId id="263" r:id="rId9"/>
    <p:sldId id="256" r:id="rId10"/>
    <p:sldId id="257" r:id="rId11"/>
    <p:sldId id="259" r:id="rId12"/>
    <p:sldId id="268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FD4-C20A-4E12-92BF-25716EFEF2E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5693-ED33-4588-B95B-A658C0A9B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FD4-C20A-4E12-92BF-25716EFEF2E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5693-ED33-4588-B95B-A658C0A9B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FD4-C20A-4E12-92BF-25716EFEF2E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5693-ED33-4588-B95B-A658C0A9B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FD4-C20A-4E12-92BF-25716EFEF2E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5693-ED33-4588-B95B-A658C0A9B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FD4-C20A-4E12-92BF-25716EFEF2E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5693-ED33-4588-B95B-A658C0A9B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FD4-C20A-4E12-92BF-25716EFEF2E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5693-ED33-4588-B95B-A658C0A9B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FD4-C20A-4E12-92BF-25716EFEF2E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5693-ED33-4588-B95B-A658C0A9B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FD4-C20A-4E12-92BF-25716EFEF2E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5693-ED33-4588-B95B-A658C0A9B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FD4-C20A-4E12-92BF-25716EFEF2E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5693-ED33-4588-B95B-A658C0A9B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FD4-C20A-4E12-92BF-25716EFEF2E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5693-ED33-4588-B95B-A658C0A9B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FD4-C20A-4E12-92BF-25716EFEF2E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5693-ED33-4588-B95B-A658C0A9B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2FD4-C20A-4E12-92BF-25716EFEF2E9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C5693-ED33-4588-B95B-A658C0A9B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2816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Безопасный Новый год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Творческая работа.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4437112"/>
            <a:ext cx="5148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Выполнила команда «Светлячки» </a:t>
            </a:r>
            <a:r>
              <a:rPr lang="ru-RU" sz="2000" dirty="0" smtClean="0"/>
              <a:t>БОУ </a:t>
            </a:r>
            <a:r>
              <a:rPr lang="ru-RU" sz="2000" dirty="0" smtClean="0"/>
              <a:t>«Междуреченская СОШ».</a:t>
            </a:r>
          </a:p>
          <a:p>
            <a:r>
              <a:rPr lang="ru-RU" sz="2000" dirty="0" smtClean="0"/>
              <a:t>Классный руководитель: Баширова Д.Б.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«Междуреченская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СОШ»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Тарский муниципальный район Омская область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6165304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 </a:t>
            </a:r>
            <a:r>
              <a:rPr lang="ru-RU" dirty="0" smtClean="0"/>
              <a:t>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1128707"/>
            <a:ext cx="3635897" cy="572929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447572"/>
            <a:ext cx="2483768" cy="32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3275856" y="0"/>
            <a:ext cx="5868144" cy="3933056"/>
          </a:xfrm>
          <a:prstGeom prst="cloudCallout">
            <a:avLst>
              <a:gd name="adj1" fmla="val 5772"/>
              <a:gd name="adj2" fmla="val 642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04664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Предложил однажды Рома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Фейерверк устроить дома –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Из двенадцати ракет,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Пока папы с мамой нет.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Рома взял ракеты  в руки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И поджёг четыре штуки.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Он обжёг и нос, и щёки –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С фейерверком шутки плохи!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" name="Picture 2" descr="C:\Documents and Settings\Кирилл\Рабочий стол\МАМА\Антонимы\7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94374"/>
            <a:ext cx="2664296" cy="3653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242971-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000854"/>
            <a:ext cx="3168352" cy="359645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7765" y="2348880"/>
            <a:ext cx="3326235" cy="433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619672" y="260648"/>
            <a:ext cx="5256584" cy="3240360"/>
          </a:xfrm>
          <a:prstGeom prst="cloudCallout">
            <a:avLst>
              <a:gd name="adj1" fmla="val 36218"/>
              <a:gd name="adj2" fmla="val 567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692696"/>
            <a:ext cx="50866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Неисправную гирлянду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не включать,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не пришлось потом 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Пожарных вызывать.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-81346-124054286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6216" y="0"/>
            <a:ext cx="2627784" cy="2627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7765" y="2348880"/>
            <a:ext cx="3326235" cy="433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0" y="0"/>
            <a:ext cx="5724128" cy="3429000"/>
          </a:xfrm>
          <a:prstGeom prst="cloudCallout">
            <a:avLst>
              <a:gd name="adj1" fmla="val 60757"/>
              <a:gd name="adj2" fmla="val 606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Огонь и дым со всех сторон,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Нам срочно нужен телефон.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Простые цифры набирай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И адрес точно называй!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827584" y="3429000"/>
            <a:ext cx="4032448" cy="302433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01</a:t>
            </a:r>
            <a:endParaRPr lang="ru-RU" sz="9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3410" y="2492896"/>
            <a:ext cx="3160589" cy="412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cer\Pictures\New_Year_27_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77"/>
            <a:ext cx="6444208" cy="6862021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4932040" y="260648"/>
            <a:ext cx="3672408" cy="2088232"/>
          </a:xfrm>
          <a:prstGeom prst="cloudCallout">
            <a:avLst>
              <a:gd name="adj1" fmla="val -13937"/>
              <a:gd name="adj2" fmla="val 1123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77100" y="548680"/>
            <a:ext cx="2465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Счастливого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Нового года!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cer\Documents\фотографии\ф1\на портфолио\IMG_1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5935589" cy="39570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458112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очень дружный и весёлый класс. Мы любим разные праздники, и особенно  - Новый год. Всегда с нетерпением ждём  и готовимся к нему.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52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 слушаем  инструктажи и сами составляем памятки по технике безопасности во время новогодних праздников. Неукоснительно выполняем все инструкции, чтобы хорошо, без происшествий встретить Новый год.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04664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Здравствуйте! </a:t>
            </a:r>
          </a:p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учащиеся </a:t>
            </a:r>
          </a:p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БОУ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«Междуреченская СОШ».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cc7dc02faf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588224" y="1772816"/>
            <a:ext cx="2302546" cy="4572096"/>
          </a:xfrm>
          <a:prstGeom prst="rect">
            <a:avLst/>
          </a:prstGeom>
        </p:spPr>
      </p:pic>
      <p:pic>
        <p:nvPicPr>
          <p:cNvPr id="6" name="Picture 5" descr="J02328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7" y="3933056"/>
            <a:ext cx="2868621" cy="237197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703300"/>
            <a:ext cx="3600400" cy="469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1115616" y="188640"/>
            <a:ext cx="4680520" cy="2448272"/>
          </a:xfrm>
          <a:prstGeom prst="cloudCallout">
            <a:avLst>
              <a:gd name="adj1" fmla="val 11533"/>
              <a:gd name="adj2" fmla="val 807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620688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Огонёк всегда такой,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хороший и плохой,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и светит, он и греет,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проказничать умеет.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MP Navigator EX\2013_01_17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605913" y="-1093744"/>
            <a:ext cx="5976664" cy="854143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6093296"/>
            <a:ext cx="470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Ушаровой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Дарьи, 2 класс.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Pictures\MP Navigator EX\2013_01_17\IMG_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179512" y="188639"/>
            <a:ext cx="6768752" cy="590564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6093296"/>
            <a:ext cx="500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Ченцовой Татьяны, 2 класс.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9916" y="3068960"/>
            <a:ext cx="2774084" cy="361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3419872" y="260648"/>
            <a:ext cx="5544616" cy="2520280"/>
          </a:xfrm>
          <a:prstGeom prst="cloudCallout">
            <a:avLst>
              <a:gd name="adj1" fmla="val 7446"/>
              <a:gd name="adj2" fmla="val 979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548680"/>
            <a:ext cx="442941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Огонь бенгальский тоже опасный,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И с ним не нужно играть,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Попасть кому-то можешь в глаз ты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Ожога тогда не избежать.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cer\Pictures\MP Navigator EX\2013_01_17\IMG_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1" y="-2"/>
            <a:ext cx="6675849" cy="580526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5805264"/>
            <a:ext cx="494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Шмаль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Анастасии, 2 класс.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071939"/>
            <a:ext cx="2771800" cy="361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4499992" y="0"/>
            <a:ext cx="4644008" cy="2852936"/>
          </a:xfrm>
          <a:prstGeom prst="cloudCallout">
            <a:avLst>
              <a:gd name="adj1" fmla="val -1769"/>
              <a:gd name="adj2" fmla="val 854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60032" y="548680"/>
            <a:ext cx="4283968" cy="194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Пиротехника  детям - не игрушка.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Это каждый должен знать.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Фейерверки и хлопушки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Только со взрослыми можно зажигать!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 l="14245" t="16604" b="12527"/>
          <a:stretch>
            <a:fillRect/>
          </a:stretch>
        </p:blipFill>
        <p:spPr bwMode="auto">
          <a:xfrm rot="5400000">
            <a:off x="1619671" y="-603445"/>
            <a:ext cx="5976665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267744" y="6021288"/>
            <a:ext cx="491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Леончикова Ивана, 2 класс.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Pictures\MP Navigator EX\2013_01_17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637829" y="-1010759"/>
            <a:ext cx="5857428" cy="834201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6093296"/>
            <a:ext cx="507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Чикишева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Даниила, 2 класс. 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21bf025764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881473" cy="67903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55976" y="332656"/>
            <a:ext cx="4788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cs typeface="Arabic Typesetting" pitchFamily="66" charset="-78"/>
              </a:rPr>
              <a:t>Свечи ёлку украшают –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cs typeface="Arabic Typesetting" pitchFamily="66" charset="-78"/>
              </a:rPr>
              <a:t>Огоньки на ней мигают.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cs typeface="Arabic Typesetting" pitchFamily="66" charset="-78"/>
              </a:rPr>
              <a:t>Вдруг схватился огонёк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cs typeface="Arabic Typesetting" pitchFamily="66" charset="-78"/>
              </a:rPr>
              <a:t>За серебряный флажок.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cs typeface="Arabic Typesetting" pitchFamily="66" charset="-78"/>
              </a:rPr>
              <a:t>Разом вспыхнули иголки.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cs typeface="Arabic Typesetting" pitchFamily="66" charset="-78"/>
              </a:rPr>
              <a:t>Пять минут – и нету ёлки!</a:t>
            </a:r>
            <a:endParaRPr lang="en-US" sz="3600" dirty="0" smtClean="0">
              <a:solidFill>
                <a:srgbClr val="002060"/>
              </a:solidFill>
              <a:latin typeface="Brush Script MT" pitchFamily="66" charset="0"/>
              <a:cs typeface="Arabic Typesetting" pitchFamily="66" charset="-78"/>
            </a:endParaRPr>
          </a:p>
        </p:txBody>
      </p:sp>
      <p:pic>
        <p:nvPicPr>
          <p:cNvPr id="12" name="Picture 5" descr="C:\Лена\4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3717032"/>
            <a:ext cx="428625" cy="1133475"/>
          </a:xfrm>
          <a:prstGeom prst="rect">
            <a:avLst/>
          </a:prstGeom>
          <a:noFill/>
        </p:spPr>
      </p:pic>
      <p:pic>
        <p:nvPicPr>
          <p:cNvPr id="13" name="Picture 5" descr="C:\Лена\4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3645024"/>
            <a:ext cx="428625" cy="1133475"/>
          </a:xfrm>
          <a:prstGeom prst="rect">
            <a:avLst/>
          </a:prstGeom>
          <a:noFill/>
        </p:spPr>
      </p:pic>
      <p:pic>
        <p:nvPicPr>
          <p:cNvPr id="14" name="Picture 5" descr="C:\Лена\4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988840"/>
            <a:ext cx="428625" cy="1133475"/>
          </a:xfrm>
          <a:prstGeom prst="rect">
            <a:avLst/>
          </a:prstGeom>
          <a:noFill/>
        </p:spPr>
      </p:pic>
      <p:pic>
        <p:nvPicPr>
          <p:cNvPr id="15" name="Рисунок 14" descr="10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510266"/>
            <a:ext cx="3559521" cy="634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305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32</cp:revision>
  <dcterms:created xsi:type="dcterms:W3CDTF">2013-01-10T15:12:45Z</dcterms:created>
  <dcterms:modified xsi:type="dcterms:W3CDTF">2016-11-12T09:05:45Z</dcterms:modified>
</cp:coreProperties>
</file>