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58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AFBB-EF3D-442C-85DF-2E232A9744BA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BD1EC-0D4F-4D93-8185-D4B2E19799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80010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боярина</a:t>
            </a:r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Бобра</a:t>
            </a:r>
          </a:p>
          <a:p>
            <a:pPr algn="ctr">
              <a:spcBef>
                <a:spcPct val="50000"/>
              </a:spcBef>
            </a:pPr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4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богатства</a:t>
            </a:r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нет </a:t>
            </a:r>
            <a:r>
              <a:rPr lang="ru-RU" sz="4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добра</a:t>
            </a:r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Два бобрёнка у Бобра</a:t>
            </a:r>
          </a:p>
          <a:p>
            <a:pPr algn="ctr">
              <a:spcBef>
                <a:spcPct val="50000"/>
              </a:spcBef>
            </a:pPr>
            <a:r>
              <a:rPr lang="ru-RU" sz="4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Лучше всякого добра</a:t>
            </a:r>
            <a:r>
              <a:rPr lang="ru-RU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030084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2D1B2"/>
              </a:clrFrom>
              <a:clrTo>
                <a:srgbClr val="B2D1B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85728"/>
            <a:ext cx="7358114" cy="6205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43108" y="3357562"/>
            <a:ext cx="1071570" cy="50006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груша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286512" y="2857496"/>
            <a:ext cx="1214446" cy="5000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дружба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341979"/>
            <a:ext cx="9144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10525" algn="l"/>
              </a:tabLst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урока: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10525" algn="l"/>
              </a:tabLst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10525" algn="l"/>
              </a:tabLst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«О настоящем  и ненастоящем  богатстве».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mpir_rakush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44450"/>
            <a:ext cx="9144000" cy="681355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16098"/>
            <a:ext cx="9144000" cy="6841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6166"/>
            <a:ext cx="9144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Доброе братство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дороже всякого богатства.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solidFill>
                  <a:schemeClr val="tx2"/>
                </a:solidFill>
                <a:latin typeface="Monotype Corsiva" pitchFamily="66" charset="0"/>
                <a:cs typeface="Times New Roman" pitchFamily="18" charset="0"/>
              </a:rPr>
              <a:t>Не имей сто рублей, а имей сто друзей.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solidFill>
                  <a:schemeClr val="tx2"/>
                </a:solidFill>
                <a:latin typeface="Monotype Corsiva" pitchFamily="66" charset="0"/>
                <a:cs typeface="Times New Roman" pitchFamily="18" charset="0"/>
              </a:rPr>
              <a:t>Друга ищи, а найдёшь – береги.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solidFill>
                  <a:schemeClr val="tx2"/>
                </a:solidFill>
                <a:latin typeface="Monotype Corsiva" pitchFamily="66" charset="0"/>
                <a:cs typeface="Times New Roman" pitchFamily="18" charset="0"/>
              </a:rPr>
              <a:t>Не дорог подарок, а дорога дружба.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Класс\Мои документы\203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357166"/>
            <a:ext cx="3214710" cy="447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143108" y="428604"/>
            <a:ext cx="700089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Правильные ответы:</a:t>
            </a:r>
          </a:p>
          <a:p>
            <a:pPr algn="ctr">
              <a:lnSpc>
                <a:spcPct val="150000"/>
              </a:lnSpc>
            </a:pPr>
            <a:endParaRPr lang="ru-RU" sz="2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Яков Аким «Яблоко».</a:t>
            </a:r>
          </a:p>
          <a:p>
            <a:pPr algn="ctr">
              <a:lnSpc>
                <a:spcPct val="150000"/>
              </a:lnSpc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Сергей Махотин «Груша».</a:t>
            </a:r>
          </a:p>
          <a:p>
            <a:pPr algn="ctr">
              <a:lnSpc>
                <a:spcPct val="150000"/>
              </a:lnSpc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Марина </a:t>
            </a:r>
            <a:r>
              <a:rPr lang="ru-RU" sz="2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Бородицкая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«Котёнок».</a:t>
            </a:r>
          </a:p>
          <a:p>
            <a:pPr algn="ctr">
              <a:lnSpc>
                <a:spcPct val="150000"/>
              </a:lnSpc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Эмма </a:t>
            </a:r>
            <a:r>
              <a:rPr lang="ru-RU" sz="2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Мошковская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«Кому хорошо».</a:t>
            </a:r>
          </a:p>
          <a:p>
            <a:pPr algn="ctr">
              <a:lnSpc>
                <a:spcPct val="150000"/>
              </a:lnSpc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Виктор Драгунский «Друг детства».</a:t>
            </a:r>
          </a:p>
          <a:p>
            <a:pPr algn="ctr">
              <a:lnSpc>
                <a:spcPct val="150000"/>
              </a:lnSpc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Марина </a:t>
            </a:r>
            <a:r>
              <a:rPr lang="ru-RU" sz="2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Бородицкая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«Уехал младший брат».</a:t>
            </a:r>
          </a:p>
          <a:p>
            <a:pPr algn="ctr">
              <a:lnSpc>
                <a:spcPct val="150000"/>
              </a:lnSpc>
            </a:pP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Марина </a:t>
            </a:r>
            <a:r>
              <a:rPr lang="ru-RU" sz="2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ородицкая</a:t>
            </a:r>
            <a:r>
              <a:rPr lang="ru-RU" sz="2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«Ракушки»</a:t>
            </a: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117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18</cp:revision>
  <dcterms:created xsi:type="dcterms:W3CDTF">2012-12-16T13:14:40Z</dcterms:created>
  <dcterms:modified xsi:type="dcterms:W3CDTF">2012-12-21T15:09:30Z</dcterms:modified>
</cp:coreProperties>
</file>