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71" r:id="rId7"/>
    <p:sldId id="263" r:id="rId8"/>
    <p:sldId id="264" r:id="rId9"/>
    <p:sldId id="265" r:id="rId10"/>
    <p:sldId id="266" r:id="rId11"/>
    <p:sldId id="267" r:id="rId12"/>
    <p:sldId id="273" r:id="rId13"/>
    <p:sldId id="272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B5994-7CA7-4367-899B-63E8E828BA3D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71ECF-8D64-4A0C-8EAA-485FB21B1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fade-frame-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7404" y="0"/>
            <a:ext cx="9181404" cy="6858000"/>
          </a:xfrm>
          <a:prstGeom prst="rect">
            <a:avLst/>
          </a:prstGeom>
          <a:noFill/>
        </p:spPr>
      </p:pic>
      <p:pic>
        <p:nvPicPr>
          <p:cNvPr id="10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32656"/>
            <a:ext cx="8424936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115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980728"/>
            <a:ext cx="4762500" cy="4267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fade-frame-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7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2656"/>
            <a:ext cx="8352928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li-web.ru/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3573016"/>
            <a:ext cx="1080120" cy="710719"/>
          </a:xfrm>
          <a:prstGeom prst="rect">
            <a:avLst/>
          </a:prstGeom>
          <a:noFill/>
        </p:spPr>
      </p:pic>
      <p:pic>
        <p:nvPicPr>
          <p:cNvPr id="12" name="Picture 2" descr="9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4221088"/>
            <a:ext cx="1224136" cy="1224136"/>
          </a:xfrm>
          <a:prstGeom prst="rect">
            <a:avLst/>
          </a:prstGeom>
          <a:noFill/>
        </p:spPr>
      </p:pic>
      <p:pic>
        <p:nvPicPr>
          <p:cNvPr id="11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99792" y="5085184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fade-frame-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5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1152634" y="1808818"/>
            <a:ext cx="6336704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9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3933056"/>
            <a:ext cx="1224136" cy="1224136"/>
          </a:xfrm>
          <a:prstGeom prst="rect">
            <a:avLst/>
          </a:prstGeom>
          <a:noFill/>
        </p:spPr>
      </p:pic>
      <p:pic>
        <p:nvPicPr>
          <p:cNvPr id="9" name="Picture 6" descr="http://li-web.ru/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664" y="3356992"/>
            <a:ext cx="1080120" cy="710719"/>
          </a:xfrm>
          <a:prstGeom prst="rect">
            <a:avLst/>
          </a:prstGeom>
          <a:noFill/>
        </p:spPr>
      </p:pic>
      <p:pic>
        <p:nvPicPr>
          <p:cNvPr id="6146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47664" y="4869160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AF7E7-3B8B-4E4A-B84B-C933FAC64B07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3960440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Наш цветник</a:t>
            </a:r>
            <a:endParaRPr lang="ru-RU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013176"/>
            <a:ext cx="4032448" cy="13205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Обучающиеся 4 класса 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БОУ «Междуреченская СОШ».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руководитель: Баширова Динара Булатовна, учитель начальных классов.</a:t>
            </a:r>
          </a:p>
          <a:p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БОУ «Междуреченская средняя общеобразовательная школа» </a:t>
            </a:r>
          </a:p>
          <a:p>
            <a:pPr algn="ctr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Тарского муниципального района Омской области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60932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2014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4725144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земля достаточно прогрелась, девочки высадили растения в открытый грунт.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IMG_49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332656"/>
            <a:ext cx="5522268" cy="418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IMG_49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2656"/>
            <a:ext cx="2592288" cy="194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4725144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Прополка, рыхление, полив.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IMG_49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332656"/>
            <a:ext cx="5640189" cy="422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цветник\DSC004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5"/>
            <a:ext cx="8316416" cy="55328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587727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Так выглядела наша клумба через несколько дней после сильнейшего града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57332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 из нашего окна в конце августа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 l="15300" t="16849" r="23481" b="30719"/>
          <a:stretch>
            <a:fillRect/>
          </a:stretch>
        </p:blipFill>
        <p:spPr bwMode="auto">
          <a:xfrm>
            <a:off x="352919" y="260648"/>
            <a:ext cx="846755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4221088"/>
            <a:ext cx="60841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скучном участке появился уютный цветущий уголок. Возможно, наша клумба не такая яркая, как хотелось бы, но она является плодом труда третьеклашек.  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DSC007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332656"/>
            <a:ext cx="5770488" cy="383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SC00792"/>
          <p:cNvPicPr>
            <a:picLocks noChangeAspect="1" noChangeArrowheads="1"/>
          </p:cNvPicPr>
          <p:nvPr/>
        </p:nvPicPr>
        <p:blipFill>
          <a:blip r:embed="rId3" cstate="email"/>
          <a:srcRect l="31725" t="11917" r="24552" b="5380"/>
          <a:stretch>
            <a:fillRect/>
          </a:stretch>
        </p:blipFill>
        <p:spPr bwMode="auto">
          <a:xfrm>
            <a:off x="539552" y="332656"/>
            <a:ext cx="22322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88640"/>
            <a:ext cx="57606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Благодаря этому проекту, мы: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Char char="-"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расширили свой кругозор в области выращивания растений;</a:t>
            </a:r>
          </a:p>
          <a:p>
            <a:pPr algn="ctr">
              <a:buFontTx/>
              <a:buChar char="-"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учились наблюдать, сравнивать, анализировать и делать выводы на основе эксперимента; </a:t>
            </a:r>
          </a:p>
          <a:p>
            <a:pPr algn="ctr">
              <a:buFontTx/>
              <a:buChar char="-"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учились сажать и ухаживать за растениями;  </a:t>
            </a:r>
          </a:p>
          <a:p>
            <a:pPr algn="ctr">
              <a:buFontTx/>
              <a:buChar char="-"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рассуждать о причинах своих успехов и неудач; </a:t>
            </a:r>
          </a:p>
          <a:p>
            <a:pPr algn="ctr">
              <a:buFontTx/>
              <a:buChar char="-"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советоваться со сверстниками и старшими людьми.</a:t>
            </a:r>
            <a:endParaRPr lang="ru-RU" sz="3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cer\Desktop\Новая папка\DSC00520.JPG"/>
          <p:cNvPicPr>
            <a:picLocks noChangeAspect="1" noChangeArrowheads="1"/>
          </p:cNvPicPr>
          <p:nvPr/>
        </p:nvPicPr>
        <p:blipFill>
          <a:blip r:embed="rId2" cstate="email"/>
          <a:srcRect l="7446" t="-1803" r="21631"/>
          <a:stretch>
            <a:fillRect/>
          </a:stretch>
        </p:blipFill>
        <p:spPr bwMode="auto">
          <a:xfrm>
            <a:off x="1" y="0"/>
            <a:ext cx="3275856" cy="2736027"/>
          </a:xfrm>
          <a:prstGeom prst="diamond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260648"/>
            <a:ext cx="5380449" cy="357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 t="43148" r="12805" b="9870"/>
          <a:stretch>
            <a:fillRect/>
          </a:stretch>
        </p:blipFill>
        <p:spPr bwMode="auto">
          <a:xfrm>
            <a:off x="5580112" y="3933056"/>
            <a:ext cx="328946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 l="10312" t="12427" r="18502" b="10529"/>
          <a:stretch>
            <a:fillRect/>
          </a:stretch>
        </p:blipFill>
        <p:spPr bwMode="auto">
          <a:xfrm>
            <a:off x="323528" y="260648"/>
            <a:ext cx="3100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 l="20995" t="16714" r="41989" b="9318"/>
          <a:stretch>
            <a:fillRect/>
          </a:stretch>
        </p:blipFill>
        <p:spPr bwMode="auto">
          <a:xfrm>
            <a:off x="3491880" y="3933056"/>
            <a:ext cx="2016224" cy="26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 l="55871" t="10287" r="4265" b="12670"/>
          <a:stretch>
            <a:fillRect/>
          </a:stretch>
        </p:blipFill>
        <p:spPr bwMode="auto">
          <a:xfrm>
            <a:off x="323528" y="2564904"/>
            <a:ext cx="309634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918013"/>
            <a:ext cx="79563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новую 							цветочно-декоративную 					композицию.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476672"/>
            <a:ext cx="79563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 smtClean="0"/>
              <a:t>	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изучить литературу по выращиванию цветочных культур;</a:t>
            </a: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разработать свой проект клумбы на 		пришкольном участке;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- подобрать растения для 					оформления клумбы. 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3707904" y="260648"/>
            <a:ext cx="5184576" cy="639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работы: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Февраль – март.</a:t>
            </a:r>
          </a:p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проекта создания оригинальной клумбы на школьной территории.</a:t>
            </a:r>
          </a:p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посадочного материала – семян цветов.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Основой этап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Апрель – май.</a:t>
            </a:r>
          </a:p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Посев семян цветов.</a:t>
            </a:r>
          </a:p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Выращивание рассады.</a:t>
            </a:r>
          </a:p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инвентаря.</a:t>
            </a:r>
          </a:p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Весенняя подготовка почвы.</a:t>
            </a:r>
          </a:p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Июнь.</a:t>
            </a:r>
          </a:p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Высадка рассады цветов в открытый грунт.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  <a:endParaRPr lang="ru-RU" sz="20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Июнь – август.</a:t>
            </a:r>
          </a:p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Уход за посадками на пришкольном участке: полив, прополка.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3" name="Рисунок 1" descr="C:\Users\Acer\Documents\фотографии\фото\фото 1 класс\IMG_44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7"/>
            <a:ext cx="32643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G_46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2613" y="332656"/>
            <a:ext cx="576785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31840" y="4797152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над проектом «Наш цветник» началась с составления плана действий, придумывания оригинальных форм клумб, выбора семян цветов для посадки.</a:t>
            </a:r>
            <a:endParaRPr lang="ru-RU" sz="24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2808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Проекты клумб, предложенные детьми.</a:t>
            </a:r>
            <a:endParaRPr lang="ru-RU" sz="3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 t="10287" r="2129" b="10529"/>
          <a:stretch>
            <a:fillRect/>
          </a:stretch>
        </p:blipFill>
        <p:spPr bwMode="auto">
          <a:xfrm>
            <a:off x="3236966" y="260648"/>
            <a:ext cx="561900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 l="16719" t="4937" r="16367"/>
          <a:stretch>
            <a:fillRect/>
          </a:stretch>
        </p:blipFill>
        <p:spPr bwMode="auto">
          <a:xfrm>
            <a:off x="6012160" y="3841285"/>
            <a:ext cx="2844131" cy="268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 l="20279" t="4937" r="17078" b="5179"/>
          <a:stretch>
            <a:fillRect/>
          </a:stretch>
        </p:blipFill>
        <p:spPr bwMode="auto">
          <a:xfrm>
            <a:off x="3203848" y="3861048"/>
            <a:ext cx="2520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4797152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конце марта ребята подготовили почву, наполнили ею посуду для рассады, высеяли семена и стали с нетерпением ждать появления всходов.</a:t>
            </a:r>
            <a:endParaRPr lang="ru-RU" sz="24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IMG_4630"/>
          <p:cNvPicPr>
            <a:picLocks noChangeAspect="1" noChangeArrowheads="1"/>
          </p:cNvPicPr>
          <p:nvPr/>
        </p:nvPicPr>
        <p:blipFill>
          <a:blip r:embed="rId2" cstate="email"/>
          <a:srcRect l="11073"/>
          <a:stretch>
            <a:fillRect/>
          </a:stretch>
        </p:blipFill>
        <p:spPr bwMode="auto">
          <a:xfrm>
            <a:off x="3347864" y="332656"/>
            <a:ext cx="5369049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IMG_46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32656"/>
            <a:ext cx="2627784" cy="19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5157192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Регулярно поливали всходы, рыхлили почву, выпалывали сорняки.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IMG_47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4627" y="332656"/>
            <a:ext cx="575999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4725144"/>
            <a:ext cx="5688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Выбрали место для цветника, составили колёса в форме цветка, покрасили их, наполнили плодородной почвой.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IMG_48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1548" y="332656"/>
            <a:ext cx="56832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IMG_49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7844" y="332656"/>
            <a:ext cx="25954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313</Words>
  <Application>Microsoft Office PowerPoint</Application>
  <PresentationFormat>Экран (4:3)</PresentationFormat>
  <Paragraphs>47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Наш цветник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Acer</cp:lastModifiedBy>
  <cp:revision>16</cp:revision>
  <dcterms:created xsi:type="dcterms:W3CDTF">2014-08-12T18:36:10Z</dcterms:created>
  <dcterms:modified xsi:type="dcterms:W3CDTF">2016-11-10T17:43:42Z</dcterms:modified>
</cp:coreProperties>
</file>